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0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1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1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6.xml" ContentType="application/vnd.openxmlformats-officedocument.theme+xml"/>
  <Override PartName="/ppt/slideLayouts/slideLayout26.xml" ContentType="application/vnd.openxmlformats-officedocument.presentationml.slideLayout+xml"/>
  <Override PartName="/ppt/theme/theme17.xml" ContentType="application/vnd.openxmlformats-officedocument.theme+xml"/>
  <Override PartName="/ppt/slideLayouts/slideLayout27.xml" ContentType="application/vnd.openxmlformats-officedocument.presentationml.slideLayout+xml"/>
  <Override PartName="/ppt/theme/theme18.xml" ContentType="application/vnd.openxmlformats-officedocument.theme+xml"/>
  <Override PartName="/ppt/slideLayouts/slideLayout28.xml" ContentType="application/vnd.openxmlformats-officedocument.presentationml.slideLayout+xml"/>
  <Override PartName="/ppt/theme/theme19.xml" ContentType="application/vnd.openxmlformats-officedocument.theme+xml"/>
  <Override PartName="/ppt/slideLayouts/slideLayout29.xml" ContentType="application/vnd.openxmlformats-officedocument.presentationml.slideLayout+xml"/>
  <Override PartName="/ppt/theme/theme20.xml" ContentType="application/vnd.openxmlformats-officedocument.theme+xml"/>
  <Override PartName="/ppt/slideLayouts/slideLayout30.xml" ContentType="application/vnd.openxmlformats-officedocument.presentationml.slideLayout+xml"/>
  <Override PartName="/ppt/theme/theme21.xml" ContentType="application/vnd.openxmlformats-officedocument.theme+xml"/>
  <Override PartName="/ppt/slideLayouts/slideLayout31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53" r:id="rId2"/>
    <p:sldMasterId id="2147483755" r:id="rId3"/>
    <p:sldMasterId id="2147483667" r:id="rId4"/>
    <p:sldMasterId id="2147483683" r:id="rId5"/>
    <p:sldMasterId id="2147483685" r:id="rId6"/>
    <p:sldMasterId id="2147483687" r:id="rId7"/>
    <p:sldMasterId id="2147483697" r:id="rId8"/>
    <p:sldMasterId id="2147483699" r:id="rId9"/>
    <p:sldMasterId id="2147483657" r:id="rId10"/>
    <p:sldMasterId id="2147483763" r:id="rId11"/>
    <p:sldMasterId id="2147483766" r:id="rId12"/>
    <p:sldMasterId id="2147483769" r:id="rId13"/>
    <p:sldMasterId id="2147483772" r:id="rId14"/>
    <p:sldMasterId id="2147483775" r:id="rId15"/>
    <p:sldMasterId id="2147483778" r:id="rId16"/>
    <p:sldMasterId id="2147483673" r:id="rId17"/>
    <p:sldMasterId id="2147483693" r:id="rId18"/>
    <p:sldMasterId id="2147483695" r:id="rId19"/>
    <p:sldMasterId id="2147483757" r:id="rId20"/>
    <p:sldMasterId id="2147483759" r:id="rId21"/>
    <p:sldMasterId id="2147483761" r:id="rId22"/>
  </p:sldMasterIdLst>
  <p:notesMasterIdLst>
    <p:notesMasterId r:id="rId49"/>
  </p:notesMasterIdLst>
  <p:sldIdLst>
    <p:sldId id="258" r:id="rId23"/>
    <p:sldId id="280" r:id="rId24"/>
    <p:sldId id="281" r:id="rId25"/>
    <p:sldId id="282" r:id="rId26"/>
    <p:sldId id="283" r:id="rId27"/>
    <p:sldId id="284" r:id="rId28"/>
    <p:sldId id="288" r:id="rId29"/>
    <p:sldId id="289" r:id="rId30"/>
    <p:sldId id="290" r:id="rId31"/>
    <p:sldId id="285" r:id="rId32"/>
    <p:sldId id="287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291" r:id="rId46"/>
    <p:sldId id="292" r:id="rId47"/>
    <p:sldId id="293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A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98"/>
    <p:restoredTop sz="96312"/>
  </p:normalViewPr>
  <p:slideViewPr>
    <p:cSldViewPr snapToGrid="0" snapToObjects="1">
      <p:cViewPr varScale="1">
        <p:scale>
          <a:sx n="140" d="100"/>
          <a:sy n="140" d="100"/>
        </p:scale>
        <p:origin x="123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8C7F4-A4E2-EA40-B90A-74E3FE464A3E}" type="datetimeFigureOut">
              <a:rPr lang="en-US" smtClean="0"/>
              <a:t>4/22/25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E0000-3F22-0746-B066-7B6971C9C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15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582A124-00EC-494B-BEB6-CAB50AF451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AEC7B6B-658F-5C41-8925-63C222A178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328" y="3943306"/>
            <a:ext cx="7235894" cy="6165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4A3CEB12-FE12-3941-BB94-38CC1F5A59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328" y="5059069"/>
            <a:ext cx="7235894" cy="235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8C6AAE19-3791-5341-BDBA-9823CE11EB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328" y="4609524"/>
            <a:ext cx="7235894" cy="3084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422371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Clea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7228A5D-E27E-2D4E-9C3B-7625F564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3" y="305836"/>
            <a:ext cx="10515600" cy="628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3AA9FF3-BF3E-AA4A-AD4C-9CEF09069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243" y="1121190"/>
            <a:ext cx="10515600" cy="40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59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Clea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94935B-A2B6-3040-B188-A8FE5458E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243" y="1161670"/>
            <a:ext cx="10515600" cy="400667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B95E1B2-FD20-2941-814C-F83F983B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3" y="305836"/>
            <a:ext cx="10515600" cy="628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435407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Clea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94935B-A2B6-3040-B188-A8FE5458E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243" y="1161670"/>
            <a:ext cx="5115340" cy="400667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B95E1B2-FD20-2941-814C-F83F983B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3" y="305836"/>
            <a:ext cx="5115340" cy="628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AC95AEF-563E-3E45-AFA6-9A203606AA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45150" y="305836"/>
            <a:ext cx="5626100" cy="48630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304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Clea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B95E1B2-FD20-2941-814C-F83F983B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3" y="305836"/>
            <a:ext cx="5115340" cy="628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AC95AEF-563E-3E45-AFA6-9A203606AA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1243" y="1180123"/>
            <a:ext cx="9568665" cy="398877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320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with Roa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7228A5D-E27E-2D4E-9C3B-7625F564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3" y="305836"/>
            <a:ext cx="6357731" cy="628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3AA9FF3-BF3E-AA4A-AD4C-9CEF09069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243" y="1121190"/>
            <a:ext cx="6357731" cy="40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8138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with Roa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94935B-A2B6-3040-B188-A8FE5458E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243" y="1161670"/>
            <a:ext cx="6317974" cy="400667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B95E1B2-FD20-2941-814C-F83F983B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3" y="305836"/>
            <a:ext cx="6317974" cy="628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570003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with Roar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7228A5D-E27E-2D4E-9C3B-7625F564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3" y="305836"/>
            <a:ext cx="6357731" cy="628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3AA9FF3-BF3E-AA4A-AD4C-9CEF09069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243" y="1121190"/>
            <a:ext cx="6357731" cy="40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9734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with Roar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94935B-A2B6-3040-B188-A8FE5458E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243" y="1161670"/>
            <a:ext cx="6317974" cy="400667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B95E1B2-FD20-2941-814C-F83F983B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3" y="305836"/>
            <a:ext cx="6317974" cy="628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891559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with Roar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7228A5D-E27E-2D4E-9C3B-7625F564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3" y="305836"/>
            <a:ext cx="6357731" cy="628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3AA9FF3-BF3E-AA4A-AD4C-9CEF09069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243" y="1121190"/>
            <a:ext cx="6357731" cy="40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7302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with Roar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94935B-A2B6-3040-B188-A8FE5458E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243" y="1161670"/>
            <a:ext cx="6317974" cy="400667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B95E1B2-FD20-2941-814C-F83F983B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3" y="305836"/>
            <a:ext cx="6317974" cy="628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05973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582A124-00EC-494B-BEB6-CAB50AF451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AEC7B6B-658F-5C41-8925-63C222A178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328" y="3943306"/>
            <a:ext cx="7235894" cy="6165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4A3CEB12-FE12-3941-BB94-38CC1F5A59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328" y="5059069"/>
            <a:ext cx="7235894" cy="235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8C6AAE19-3791-5341-BDBA-9823CE11EB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328" y="4609524"/>
            <a:ext cx="7235894" cy="3084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792750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with Illustration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7228A5D-E27E-2D4E-9C3B-7625F564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3" y="305836"/>
            <a:ext cx="6357731" cy="628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3AA9FF3-BF3E-AA4A-AD4C-9CEF09069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243" y="1121190"/>
            <a:ext cx="6357731" cy="40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315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with Illustration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94935B-A2B6-3040-B188-A8FE5458E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243" y="1161670"/>
            <a:ext cx="6317974" cy="400667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B95E1B2-FD20-2941-814C-F83F983B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3" y="305836"/>
            <a:ext cx="6317974" cy="628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38860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with Illustrations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7228A5D-E27E-2D4E-9C3B-7625F564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3" y="305836"/>
            <a:ext cx="6357731" cy="628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3AA9FF3-BF3E-AA4A-AD4C-9CEF09069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243" y="1121190"/>
            <a:ext cx="6357731" cy="40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7871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with Illustrations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94935B-A2B6-3040-B188-A8FE5458E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243" y="1161670"/>
            <a:ext cx="6317974" cy="400667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B95E1B2-FD20-2941-814C-F83F983B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3" y="305836"/>
            <a:ext cx="6317974" cy="628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630342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with Illustrations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7228A5D-E27E-2D4E-9C3B-7625F5649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3" y="305836"/>
            <a:ext cx="6357731" cy="628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3AA9FF3-BF3E-AA4A-AD4C-9CEF09069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243" y="1121190"/>
            <a:ext cx="6357731" cy="40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7544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with Illustrations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94935B-A2B6-3040-B188-A8FE5458E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243" y="1161670"/>
            <a:ext cx="6317974" cy="400667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B95E1B2-FD20-2941-814C-F83F983B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3" y="305836"/>
            <a:ext cx="6317974" cy="628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179290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BAFF9-E9F5-AA42-92C0-AF19073B89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28862" y="2266950"/>
            <a:ext cx="7534275" cy="1625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BLANK</a:t>
            </a:r>
          </a:p>
        </p:txBody>
      </p:sp>
    </p:spTree>
    <p:extLst>
      <p:ext uri="{BB962C8B-B14F-4D97-AF65-F5344CB8AC3E}">
        <p14:creationId xmlns:p14="http://schemas.microsoft.com/office/powerpoint/2010/main" val="31316638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BAFF9-E9F5-AA42-92C0-AF19073B89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28862" y="2266950"/>
            <a:ext cx="7534275" cy="1625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BLANK</a:t>
            </a:r>
          </a:p>
        </p:txBody>
      </p:sp>
    </p:spTree>
    <p:extLst>
      <p:ext uri="{BB962C8B-B14F-4D97-AF65-F5344CB8AC3E}">
        <p14:creationId xmlns:p14="http://schemas.microsoft.com/office/powerpoint/2010/main" val="5915619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BAFF9-E9F5-AA42-92C0-AF19073B89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28862" y="2266950"/>
            <a:ext cx="7534275" cy="1625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BLANK</a:t>
            </a:r>
          </a:p>
        </p:txBody>
      </p:sp>
    </p:spTree>
    <p:extLst>
      <p:ext uri="{BB962C8B-B14F-4D97-AF65-F5344CB8AC3E}">
        <p14:creationId xmlns:p14="http://schemas.microsoft.com/office/powerpoint/2010/main" val="21000556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4D21E65-6492-F93D-654F-1A3DB9913E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28862" y="2266950"/>
            <a:ext cx="7534275" cy="1625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BLANK</a:t>
            </a:r>
          </a:p>
        </p:txBody>
      </p:sp>
    </p:spTree>
    <p:extLst>
      <p:ext uri="{BB962C8B-B14F-4D97-AF65-F5344CB8AC3E}">
        <p14:creationId xmlns:p14="http://schemas.microsoft.com/office/powerpoint/2010/main" val="207832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582A124-00EC-494B-BEB6-CAB50AF451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AEC7B6B-658F-5C41-8925-63C222A178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2328" y="3943306"/>
            <a:ext cx="7235894" cy="6165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4A3CEB12-FE12-3941-BB94-38CC1F5A59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328" y="5059069"/>
            <a:ext cx="7235894" cy="2350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8C6AAE19-3791-5341-BDBA-9823CE11EB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2328" y="4609524"/>
            <a:ext cx="7235894" cy="3084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10847018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4D21E65-6492-F93D-654F-1A3DB9913E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28862" y="2266950"/>
            <a:ext cx="7534275" cy="1625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BLANK</a:t>
            </a:r>
          </a:p>
        </p:txBody>
      </p:sp>
    </p:spTree>
    <p:extLst>
      <p:ext uri="{BB962C8B-B14F-4D97-AF65-F5344CB8AC3E}">
        <p14:creationId xmlns:p14="http://schemas.microsoft.com/office/powerpoint/2010/main" val="10711249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4D21E65-6492-F93D-654F-1A3DB9913E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28862" y="2266950"/>
            <a:ext cx="7534275" cy="16251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BLANK</a:t>
            </a:r>
          </a:p>
        </p:txBody>
      </p:sp>
    </p:spTree>
    <p:extLst>
      <p:ext uri="{BB962C8B-B14F-4D97-AF65-F5344CB8AC3E}">
        <p14:creationId xmlns:p14="http://schemas.microsoft.com/office/powerpoint/2010/main" val="1310312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AEC7B6B-658F-5C41-8925-63C222A178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3296" y="4845910"/>
            <a:ext cx="7235894" cy="5283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4A3CEB12-FE12-3941-BB94-38CC1F5A59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3296" y="5909888"/>
            <a:ext cx="7235894" cy="3084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0CE800F4-29B9-A645-9DDB-5B674D1095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3296" y="5487857"/>
            <a:ext cx="7235894" cy="3084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127722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0C99BE1F-8AC0-8043-BF0B-DF25B1B20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3296" y="4845910"/>
            <a:ext cx="7235894" cy="5283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8B986C4C-8468-270C-1F69-D504AEB0B7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3296" y="5909888"/>
            <a:ext cx="7235894" cy="3084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3FFE273B-18E4-7D8D-484B-69BBF6FA12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3296" y="5487857"/>
            <a:ext cx="7235894" cy="3084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563008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F03E7482-62CF-A521-E4D0-4264742645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3296" y="4845910"/>
            <a:ext cx="7235894" cy="52837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Text Placeholder 21">
            <a:extLst>
              <a:ext uri="{FF2B5EF4-FFF2-40B4-BE49-F238E27FC236}">
                <a16:creationId xmlns:a16="http://schemas.microsoft.com/office/drawing/2014/main" id="{A391D6E4-5B50-E0D7-FD84-30BAF6E365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3296" y="5909888"/>
            <a:ext cx="7235894" cy="3084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0BE45584-4D28-FB0A-B851-990325034C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3296" y="5487857"/>
            <a:ext cx="7235894" cy="3084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3794843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AEC7B6B-658F-5C41-8925-63C222A178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8053" y="1538440"/>
            <a:ext cx="7235894" cy="11734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4A3CEB12-FE12-3941-BB94-38CC1F5A59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8053" y="3369871"/>
            <a:ext cx="7235894" cy="3084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0CE800F4-29B9-A645-9DDB-5B674D1095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78053" y="2940025"/>
            <a:ext cx="7235894" cy="3084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2387812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AEC7B6B-658F-5C41-8925-63C222A178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8053" y="1538440"/>
            <a:ext cx="7235894" cy="11734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4A3CEB12-FE12-3941-BB94-38CC1F5A59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8053" y="3369871"/>
            <a:ext cx="7235894" cy="3084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0CE800F4-29B9-A645-9DDB-5B674D1095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78053" y="2940025"/>
            <a:ext cx="7235894" cy="3084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330681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AEC7B6B-658F-5C41-8925-63C222A178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8053" y="1538440"/>
            <a:ext cx="7235894" cy="11734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4A3CEB12-FE12-3941-BB94-38CC1F5A59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8053" y="3369871"/>
            <a:ext cx="7235894" cy="3084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0CE800F4-29B9-A645-9DDB-5B674D1095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78053" y="2940025"/>
            <a:ext cx="7235894" cy="3084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418494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1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pn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6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7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9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0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4F9A68-B428-DD42-86C9-557F972DA1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2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A33D19-169B-354C-B78A-ADE4D7BA324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03567DF8-06BA-0C47-8926-28F2C7522792}"/>
              </a:ext>
            </a:extLst>
          </p:cNvPr>
          <p:cNvSpPr/>
          <p:nvPr userDrawn="1"/>
        </p:nvSpPr>
        <p:spPr>
          <a:xfrm>
            <a:off x="11400182" y="305836"/>
            <a:ext cx="357809" cy="357809"/>
          </a:xfrm>
          <a:prstGeom prst="ellipse">
            <a:avLst/>
          </a:prstGeom>
          <a:solidFill>
            <a:srgbClr val="B4A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7C3F33-BFE7-614F-AB88-A7DF26FD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3" y="305836"/>
            <a:ext cx="10515600" cy="628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4BCF9-0F40-C54B-8716-85F082000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243" y="1121190"/>
            <a:ext cx="10515600" cy="40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6C0E4C7-4E2C-F841-9971-D79E4CC0C384}"/>
              </a:ext>
            </a:extLst>
          </p:cNvPr>
          <p:cNvSpPr txBox="1">
            <a:spLocks/>
          </p:cNvSpPr>
          <p:nvPr userDrawn="1"/>
        </p:nvSpPr>
        <p:spPr>
          <a:xfrm>
            <a:off x="11188147" y="365470"/>
            <a:ext cx="775114" cy="48757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A8614E-3C74-4D44-83C4-5E3D01A71D70}" type="slidenum">
              <a:rPr lang="en-US" sz="1200" b="1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12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8" r:id="rId2"/>
    <p:sldLayoutId id="2147483659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rgbClr val="B4A16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A33D19-169B-354C-B78A-ADE4D7BA32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03567DF8-06BA-0C47-8926-28F2C7522792}"/>
              </a:ext>
            </a:extLst>
          </p:cNvPr>
          <p:cNvSpPr/>
          <p:nvPr userDrawn="1"/>
        </p:nvSpPr>
        <p:spPr>
          <a:xfrm>
            <a:off x="11400182" y="305836"/>
            <a:ext cx="357809" cy="357809"/>
          </a:xfrm>
          <a:prstGeom prst="ellipse">
            <a:avLst/>
          </a:prstGeom>
          <a:solidFill>
            <a:srgbClr val="B4A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7C3F33-BFE7-614F-AB88-A7DF26FD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3" y="305836"/>
            <a:ext cx="6377609" cy="628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4BCF9-0F40-C54B-8716-85F082000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243" y="1121190"/>
            <a:ext cx="6377609" cy="40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6C0E4C7-4E2C-F841-9971-D79E4CC0C384}"/>
              </a:ext>
            </a:extLst>
          </p:cNvPr>
          <p:cNvSpPr txBox="1">
            <a:spLocks/>
          </p:cNvSpPr>
          <p:nvPr userDrawn="1"/>
        </p:nvSpPr>
        <p:spPr>
          <a:xfrm>
            <a:off x="11188147" y="365470"/>
            <a:ext cx="775114" cy="48757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A8614E-3C74-4D44-83C4-5E3D01A71D70}" type="slidenum">
              <a:rPr lang="en-US" sz="1200" b="1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902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rgbClr val="B4A16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A33D19-169B-354C-B78A-ADE4D7BA32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03567DF8-06BA-0C47-8926-28F2C7522792}"/>
              </a:ext>
            </a:extLst>
          </p:cNvPr>
          <p:cNvSpPr/>
          <p:nvPr userDrawn="1"/>
        </p:nvSpPr>
        <p:spPr>
          <a:xfrm>
            <a:off x="11400182" y="305836"/>
            <a:ext cx="357809" cy="357809"/>
          </a:xfrm>
          <a:prstGeom prst="ellipse">
            <a:avLst/>
          </a:prstGeom>
          <a:solidFill>
            <a:srgbClr val="B4A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7C3F33-BFE7-614F-AB88-A7DF26FD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3" y="305836"/>
            <a:ext cx="6377609" cy="628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4BCF9-0F40-C54B-8716-85F082000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243" y="1121190"/>
            <a:ext cx="6377609" cy="40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6C0E4C7-4E2C-F841-9971-D79E4CC0C384}"/>
              </a:ext>
            </a:extLst>
          </p:cNvPr>
          <p:cNvSpPr txBox="1">
            <a:spLocks/>
          </p:cNvSpPr>
          <p:nvPr userDrawn="1"/>
        </p:nvSpPr>
        <p:spPr>
          <a:xfrm>
            <a:off x="11188147" y="365470"/>
            <a:ext cx="775114" cy="48757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A8614E-3C74-4D44-83C4-5E3D01A71D70}" type="slidenum">
              <a:rPr lang="en-US" sz="1200" b="1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3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rgbClr val="B4A16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A33D19-169B-354C-B78A-ADE4D7BA32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03567DF8-06BA-0C47-8926-28F2C7522792}"/>
              </a:ext>
            </a:extLst>
          </p:cNvPr>
          <p:cNvSpPr/>
          <p:nvPr userDrawn="1"/>
        </p:nvSpPr>
        <p:spPr>
          <a:xfrm>
            <a:off x="11400182" y="305836"/>
            <a:ext cx="357809" cy="357809"/>
          </a:xfrm>
          <a:prstGeom prst="ellipse">
            <a:avLst/>
          </a:prstGeom>
          <a:solidFill>
            <a:srgbClr val="B4A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7C3F33-BFE7-614F-AB88-A7DF26FD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3" y="305836"/>
            <a:ext cx="6377609" cy="628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4BCF9-0F40-C54B-8716-85F082000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243" y="1121190"/>
            <a:ext cx="6377609" cy="40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6C0E4C7-4E2C-F841-9971-D79E4CC0C384}"/>
              </a:ext>
            </a:extLst>
          </p:cNvPr>
          <p:cNvSpPr txBox="1">
            <a:spLocks/>
          </p:cNvSpPr>
          <p:nvPr userDrawn="1"/>
        </p:nvSpPr>
        <p:spPr>
          <a:xfrm>
            <a:off x="11188147" y="365470"/>
            <a:ext cx="775114" cy="48757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A8614E-3C74-4D44-83C4-5E3D01A71D70}" type="slidenum">
              <a:rPr lang="en-US" sz="1200" b="1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41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A33D19-169B-354C-B78A-ADE4D7BA32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03567DF8-06BA-0C47-8926-28F2C7522792}"/>
              </a:ext>
            </a:extLst>
          </p:cNvPr>
          <p:cNvSpPr/>
          <p:nvPr userDrawn="1"/>
        </p:nvSpPr>
        <p:spPr>
          <a:xfrm>
            <a:off x="11400182" y="305836"/>
            <a:ext cx="357809" cy="357809"/>
          </a:xfrm>
          <a:prstGeom prst="ellipse">
            <a:avLst/>
          </a:prstGeom>
          <a:solidFill>
            <a:srgbClr val="B4A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7C3F33-BFE7-614F-AB88-A7DF26FD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3" y="305836"/>
            <a:ext cx="6377609" cy="628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4BCF9-0F40-C54B-8716-85F082000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243" y="1121190"/>
            <a:ext cx="6377609" cy="40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6C0E4C7-4E2C-F841-9971-D79E4CC0C384}"/>
              </a:ext>
            </a:extLst>
          </p:cNvPr>
          <p:cNvSpPr txBox="1">
            <a:spLocks/>
          </p:cNvSpPr>
          <p:nvPr userDrawn="1"/>
        </p:nvSpPr>
        <p:spPr>
          <a:xfrm>
            <a:off x="11188147" y="365470"/>
            <a:ext cx="775114" cy="48757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A8614E-3C74-4D44-83C4-5E3D01A71D70}" type="slidenum">
              <a:rPr lang="en-US" sz="1200" b="1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08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rgbClr val="B4A16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A33D19-169B-354C-B78A-ADE4D7BA32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03567DF8-06BA-0C47-8926-28F2C7522792}"/>
              </a:ext>
            </a:extLst>
          </p:cNvPr>
          <p:cNvSpPr/>
          <p:nvPr userDrawn="1"/>
        </p:nvSpPr>
        <p:spPr>
          <a:xfrm>
            <a:off x="11400182" y="305836"/>
            <a:ext cx="357809" cy="357809"/>
          </a:xfrm>
          <a:prstGeom prst="ellipse">
            <a:avLst/>
          </a:prstGeom>
          <a:solidFill>
            <a:srgbClr val="B4A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7C3F33-BFE7-614F-AB88-A7DF26FD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3" y="305836"/>
            <a:ext cx="6377609" cy="628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4BCF9-0F40-C54B-8716-85F082000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243" y="1121190"/>
            <a:ext cx="6377609" cy="40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6C0E4C7-4E2C-F841-9971-D79E4CC0C384}"/>
              </a:ext>
            </a:extLst>
          </p:cNvPr>
          <p:cNvSpPr txBox="1">
            <a:spLocks/>
          </p:cNvSpPr>
          <p:nvPr userDrawn="1"/>
        </p:nvSpPr>
        <p:spPr>
          <a:xfrm>
            <a:off x="11188147" y="365470"/>
            <a:ext cx="775114" cy="48757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A8614E-3C74-4D44-83C4-5E3D01A71D70}" type="slidenum">
              <a:rPr lang="en-US" sz="1200" b="1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33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rgbClr val="B4A16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A33D19-169B-354C-B78A-ADE4D7BA32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03567DF8-06BA-0C47-8926-28F2C7522792}"/>
              </a:ext>
            </a:extLst>
          </p:cNvPr>
          <p:cNvSpPr/>
          <p:nvPr userDrawn="1"/>
        </p:nvSpPr>
        <p:spPr>
          <a:xfrm>
            <a:off x="11400182" y="305836"/>
            <a:ext cx="357809" cy="357809"/>
          </a:xfrm>
          <a:prstGeom prst="ellipse">
            <a:avLst/>
          </a:prstGeom>
          <a:solidFill>
            <a:srgbClr val="B4A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7C3F33-BFE7-614F-AB88-A7DF26FD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3" y="305836"/>
            <a:ext cx="6377609" cy="628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4BCF9-0F40-C54B-8716-85F082000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243" y="1121190"/>
            <a:ext cx="6377609" cy="40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6C0E4C7-4E2C-F841-9971-D79E4CC0C384}"/>
              </a:ext>
            </a:extLst>
          </p:cNvPr>
          <p:cNvSpPr txBox="1">
            <a:spLocks/>
          </p:cNvSpPr>
          <p:nvPr userDrawn="1"/>
        </p:nvSpPr>
        <p:spPr>
          <a:xfrm>
            <a:off x="11188147" y="365470"/>
            <a:ext cx="775114" cy="48757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A8614E-3C74-4D44-83C4-5E3D01A71D70}" type="slidenum">
              <a:rPr lang="en-US" sz="1200" b="1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91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A33D19-169B-354C-B78A-ADE4D7BA32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03567DF8-06BA-0C47-8926-28F2C7522792}"/>
              </a:ext>
            </a:extLst>
          </p:cNvPr>
          <p:cNvSpPr/>
          <p:nvPr userDrawn="1"/>
        </p:nvSpPr>
        <p:spPr>
          <a:xfrm>
            <a:off x="11400182" y="305836"/>
            <a:ext cx="357809" cy="357809"/>
          </a:xfrm>
          <a:prstGeom prst="ellipse">
            <a:avLst/>
          </a:prstGeom>
          <a:solidFill>
            <a:srgbClr val="B4A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6C0E4C7-4E2C-F841-9971-D79E4CC0C384}"/>
              </a:ext>
            </a:extLst>
          </p:cNvPr>
          <p:cNvSpPr txBox="1">
            <a:spLocks/>
          </p:cNvSpPr>
          <p:nvPr userDrawn="1"/>
        </p:nvSpPr>
        <p:spPr>
          <a:xfrm>
            <a:off x="11188147" y="365470"/>
            <a:ext cx="775114" cy="48757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A8614E-3C74-4D44-83C4-5E3D01A71D70}" type="slidenum">
              <a:rPr lang="en-US" sz="1200" b="1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2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rgbClr val="B4A16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A33D19-169B-354C-B78A-ADE4D7BA32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03567DF8-06BA-0C47-8926-28F2C7522792}"/>
              </a:ext>
            </a:extLst>
          </p:cNvPr>
          <p:cNvSpPr/>
          <p:nvPr userDrawn="1"/>
        </p:nvSpPr>
        <p:spPr>
          <a:xfrm>
            <a:off x="11400182" y="305836"/>
            <a:ext cx="357809" cy="357809"/>
          </a:xfrm>
          <a:prstGeom prst="ellipse">
            <a:avLst/>
          </a:prstGeom>
          <a:solidFill>
            <a:srgbClr val="B4A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6C0E4C7-4E2C-F841-9971-D79E4CC0C384}"/>
              </a:ext>
            </a:extLst>
          </p:cNvPr>
          <p:cNvSpPr txBox="1">
            <a:spLocks/>
          </p:cNvSpPr>
          <p:nvPr userDrawn="1"/>
        </p:nvSpPr>
        <p:spPr>
          <a:xfrm>
            <a:off x="11188147" y="365470"/>
            <a:ext cx="775114" cy="48757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A8614E-3C74-4D44-83C4-5E3D01A71D70}" type="slidenum">
              <a:rPr lang="en-US" sz="1200" b="1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57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rgbClr val="B4A16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A33D19-169B-354C-B78A-ADE4D7BA32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03567DF8-06BA-0C47-8926-28F2C7522792}"/>
              </a:ext>
            </a:extLst>
          </p:cNvPr>
          <p:cNvSpPr/>
          <p:nvPr userDrawn="1"/>
        </p:nvSpPr>
        <p:spPr>
          <a:xfrm>
            <a:off x="11400182" y="305836"/>
            <a:ext cx="357809" cy="35780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6C0E4C7-4E2C-F841-9971-D79E4CC0C384}"/>
              </a:ext>
            </a:extLst>
          </p:cNvPr>
          <p:cNvSpPr txBox="1">
            <a:spLocks/>
          </p:cNvSpPr>
          <p:nvPr userDrawn="1"/>
        </p:nvSpPr>
        <p:spPr>
          <a:xfrm>
            <a:off x="11188147" y="365470"/>
            <a:ext cx="775114" cy="48757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A8614E-3C74-4D44-83C4-5E3D01A71D70}" type="slidenum">
              <a:rPr lang="en-US" sz="1200" b="1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10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rgbClr val="B4A16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4F9A68-B428-DD42-86C9-557F972DA1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4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A33D19-169B-354C-B78A-ADE4D7BA32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03567DF8-06BA-0C47-8926-28F2C7522792}"/>
              </a:ext>
            </a:extLst>
          </p:cNvPr>
          <p:cNvSpPr/>
          <p:nvPr userDrawn="1"/>
        </p:nvSpPr>
        <p:spPr>
          <a:xfrm>
            <a:off x="11400182" y="305836"/>
            <a:ext cx="357809" cy="35780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6C0E4C7-4E2C-F841-9971-D79E4CC0C384}"/>
              </a:ext>
            </a:extLst>
          </p:cNvPr>
          <p:cNvSpPr txBox="1">
            <a:spLocks/>
          </p:cNvSpPr>
          <p:nvPr userDrawn="1"/>
        </p:nvSpPr>
        <p:spPr>
          <a:xfrm>
            <a:off x="11188147" y="365470"/>
            <a:ext cx="775114" cy="48757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A8614E-3C74-4D44-83C4-5E3D01A71D70}" type="slidenum">
              <a:rPr lang="en-US" sz="1200" b="1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3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rgbClr val="B4A16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A33D19-169B-354C-B78A-ADE4D7BA32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03567DF8-06BA-0C47-8926-28F2C7522792}"/>
              </a:ext>
            </a:extLst>
          </p:cNvPr>
          <p:cNvSpPr/>
          <p:nvPr userDrawn="1"/>
        </p:nvSpPr>
        <p:spPr>
          <a:xfrm>
            <a:off x="11400182" y="305836"/>
            <a:ext cx="357809" cy="35780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6C0E4C7-4E2C-F841-9971-D79E4CC0C384}"/>
              </a:ext>
            </a:extLst>
          </p:cNvPr>
          <p:cNvSpPr txBox="1">
            <a:spLocks/>
          </p:cNvSpPr>
          <p:nvPr userDrawn="1"/>
        </p:nvSpPr>
        <p:spPr>
          <a:xfrm>
            <a:off x="11188147" y="365470"/>
            <a:ext cx="775114" cy="48757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A8614E-3C74-4D44-83C4-5E3D01A71D70}" type="slidenum">
              <a:rPr lang="en-US" sz="1200" b="1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92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rgbClr val="B4A16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7A33D19-169B-354C-B78A-ADE4D7BA32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03567DF8-06BA-0C47-8926-28F2C7522792}"/>
              </a:ext>
            </a:extLst>
          </p:cNvPr>
          <p:cNvSpPr/>
          <p:nvPr userDrawn="1"/>
        </p:nvSpPr>
        <p:spPr>
          <a:xfrm>
            <a:off x="11400182" y="305836"/>
            <a:ext cx="357809" cy="35780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6C0E4C7-4E2C-F841-9971-D79E4CC0C384}"/>
              </a:ext>
            </a:extLst>
          </p:cNvPr>
          <p:cNvSpPr txBox="1">
            <a:spLocks/>
          </p:cNvSpPr>
          <p:nvPr userDrawn="1"/>
        </p:nvSpPr>
        <p:spPr>
          <a:xfrm>
            <a:off x="11188147" y="365470"/>
            <a:ext cx="775114" cy="48757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A8614E-3C74-4D44-83C4-5E3D01A71D70}" type="slidenum">
              <a:rPr lang="en-US" sz="1200" b="1" i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C3192C8-F195-556E-AF5B-FA0E3FDF08E6}"/>
              </a:ext>
            </a:extLst>
          </p:cNvPr>
          <p:cNvSpPr txBox="1">
            <a:spLocks/>
          </p:cNvSpPr>
          <p:nvPr userDrawn="1"/>
        </p:nvSpPr>
        <p:spPr>
          <a:xfrm>
            <a:off x="2328862" y="2266950"/>
            <a:ext cx="7534275" cy="162511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BLANK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02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rgbClr val="B4A16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4F9A68-B428-DD42-86C9-557F972DA1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4F9A68-B428-DD42-86C9-557F972DA1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9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4F9A68-B428-DD42-86C9-557F972DA1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6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4F9A68-B428-DD42-86C9-557F972DA1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8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4F9A68-B428-DD42-86C9-557F972DA1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0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4F9A68-B428-DD42-86C9-557F972DA1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8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4F9A68-B428-DD42-86C9-557F972DA1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0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5D1031-E7DF-5F42-953B-36B43311DF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8AA61F-E743-8842-AF3B-1EB3DEDFAA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994C63-A5FC-734E-B1FE-FC4A2FCB65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63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10366-C9F8-C70A-C720-B364804A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48931-2B81-9841-9B4D-F900C6CA4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14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8D23A-CBC4-067B-C87F-D1D30C19D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42" y="305836"/>
            <a:ext cx="6579321" cy="6284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75E07D-DC47-B384-23AB-CB681141E6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099129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B35A1-C27F-6FEA-E3D6-60FAAD800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12669-4E6B-B6FC-5634-73203B491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84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1D2C246-1896-FA83-6B26-3D46DBDA0C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838F3E-8A48-78D6-4891-E1A7AE767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43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39C85-7B65-0E8A-C059-2CCBB4583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C6CFA-ADF5-3D83-412C-957EB5239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69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81CD4C9-018B-148F-7FED-455915301F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0BE6C4-0C9B-4507-2D4A-183713B24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38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CAE38-424F-A884-7B7C-3DD464B09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C8A5-5310-D172-7401-32EF8B1E7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18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603E677-AB7C-9D48-8787-B1799D6BE4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AF9320-B134-9680-89FD-E70AC2C7D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28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6F3D4-2887-853C-886C-034516823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4A830-6C35-769C-D650-54C420BB9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2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72B458E-881F-5F47-9B10-F1229A8385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F70929-1CC8-D7EA-3192-D3ED8A3B4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47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C82DFA-45F5-7412-6CC2-9741477D01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0FE685-1A02-C6F2-80A1-C0E0AD930C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0122D9-47AB-01E6-20F1-BA40562523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29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0A2F-0D7A-D7E9-7FA4-D85C789D2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A00EC-2D17-5FB4-EC86-2AAB8D84D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52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FA452B4-BD48-8AAD-BC4D-945B97BD65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73AC25-63A0-7D54-C992-462A1FB33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90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8456F-E525-0CD7-8FD4-DDBEC6D61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E06C4-EAA7-BBE7-4345-290EC19CF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98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4655D79-F53F-F64A-C410-34A18136A5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3D2BA0-E96B-113F-9DAF-2D979E4FE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4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99198D-42DA-D9B5-C9B2-25B647519A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BLANK</a:t>
            </a:r>
          </a:p>
        </p:txBody>
      </p:sp>
    </p:spTree>
    <p:extLst>
      <p:ext uri="{BB962C8B-B14F-4D97-AF65-F5344CB8AC3E}">
        <p14:creationId xmlns:p14="http://schemas.microsoft.com/office/powerpoint/2010/main" val="735466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75427A-F514-D339-380D-3B27CF0DA0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BLANK</a:t>
            </a:r>
          </a:p>
        </p:txBody>
      </p:sp>
    </p:spTree>
    <p:extLst>
      <p:ext uri="{BB962C8B-B14F-4D97-AF65-F5344CB8AC3E}">
        <p14:creationId xmlns:p14="http://schemas.microsoft.com/office/powerpoint/2010/main" val="3248696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7D341D-AB98-3D21-614E-12D003DDFA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BLANK</a:t>
            </a:r>
          </a:p>
        </p:txBody>
      </p:sp>
    </p:spTree>
    <p:extLst>
      <p:ext uri="{BB962C8B-B14F-4D97-AF65-F5344CB8AC3E}">
        <p14:creationId xmlns:p14="http://schemas.microsoft.com/office/powerpoint/2010/main" val="3813013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AF3F7A-2BAC-E1AC-D559-7A3260195C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EC181-30BE-C435-42CE-FE88312CEE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EAA443-4260-517B-E3B4-19EE9F6028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2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E1E2F2-A893-7C23-C55D-81805CE166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3CAD8-5412-3D14-7D87-6042011330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88AA1-7F23-D3BA-0147-F71DE0B640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45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F3F0E9-404C-1D60-55B6-E72C523B7E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6F79A-A6C9-282E-5C71-0F144E9C22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999F5-8804-451C-856C-09DCE425B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46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BA62D1-491E-74F8-5634-479F8B9E62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A23C5-4069-21BF-9307-6918C47471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8B17F2-AB0B-EC89-BC29-C3655737C6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00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C37D4C-E747-52FE-0846-28525B9DC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1FC9F-C8AB-E59E-F478-68307A00B7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118FC-08FE-825C-B67B-8EDC1067B4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42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9C5F0F-2696-5EA6-C2C1-A340580C19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0BE4B5-F022-F9B1-9380-2F4EA4A70F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6657FA-5AA6-EA67-6CEB-ED3258B7AC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56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DE337F-084C-B726-D7EC-7E2B4E7913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FF3D2-BA2C-1E6F-7E23-DD2BF46C59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523205-D32C-979F-B31D-CB922CDAE7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11923"/>
      </p:ext>
    </p:extLst>
  </p:cSld>
  <p:clrMapOvr>
    <a:masterClrMapping/>
  </p:clrMapOvr>
</p:sld>
</file>

<file path=ppt/theme/theme1.xml><?xml version="1.0" encoding="utf-8"?>
<a:theme xmlns:a="http://schemas.openxmlformats.org/drawingml/2006/main" name="LU Title Slide_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Body Slides Clean_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Body Slides with Roar_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Body Slides with Roar_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Body Slides with Roar_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Body Slides with Illustrations_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Body Slides with Illustrations_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Body Slides with Illustrations_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Blank_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Blank_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Blank_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U Title Slide_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Blank_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Blank_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Blank_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U Title Slide_3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U Title Slide_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U Title Slide_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LU Title Slide_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LU Title Slide_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LU Title Slide_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LU Title Slide_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3</Words>
  <Application>Microsoft Macintosh PowerPoint</Application>
  <PresentationFormat>Widescreen</PresentationFormat>
  <Paragraphs>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22</vt:i4>
      </vt:variant>
      <vt:variant>
        <vt:lpstr>Slide Titles</vt:lpstr>
      </vt:variant>
      <vt:variant>
        <vt:i4>26</vt:i4>
      </vt:variant>
    </vt:vector>
  </HeadingPairs>
  <TitlesOfParts>
    <vt:vector size="50" baseType="lpstr">
      <vt:lpstr>Arial</vt:lpstr>
      <vt:lpstr>Calibri</vt:lpstr>
      <vt:lpstr>LU Title Slide_1</vt:lpstr>
      <vt:lpstr>LU Title Slide_2</vt:lpstr>
      <vt:lpstr>LU Title Slide_3</vt:lpstr>
      <vt:lpstr>LU Title Slide_4</vt:lpstr>
      <vt:lpstr>LU Title Slide_5</vt:lpstr>
      <vt:lpstr>LU Title Slide_6</vt:lpstr>
      <vt:lpstr>LU Title Slide_7</vt:lpstr>
      <vt:lpstr>LU Title Slide_8</vt:lpstr>
      <vt:lpstr>LU Title Slide_9</vt:lpstr>
      <vt:lpstr>Body Slides Clean_1</vt:lpstr>
      <vt:lpstr>Body Slides with Roar_1</vt:lpstr>
      <vt:lpstr>Body Slides with Roar_4</vt:lpstr>
      <vt:lpstr>Body Slides with Roar_7</vt:lpstr>
      <vt:lpstr>Body Slides with Illustrations_1</vt:lpstr>
      <vt:lpstr>Body Slides with Illustrations_4</vt:lpstr>
      <vt:lpstr>Body Slides with Illustrations_7</vt:lpstr>
      <vt:lpstr>Blank_1</vt:lpstr>
      <vt:lpstr>Blank_2</vt:lpstr>
      <vt:lpstr>Blank_3</vt:lpstr>
      <vt:lpstr>Blank_4</vt:lpstr>
      <vt:lpstr>Blank_5</vt:lpstr>
      <vt:lpstr>Blank_6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Hansen, Brad</dc:creator>
  <cp:lastModifiedBy>Hansen, Brad</cp:lastModifiedBy>
  <cp:revision>68</cp:revision>
  <dcterms:created xsi:type="dcterms:W3CDTF">2021-05-12T19:10:58Z</dcterms:created>
  <dcterms:modified xsi:type="dcterms:W3CDTF">2025-04-22T21:18:22Z</dcterms:modified>
</cp:coreProperties>
</file>